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0" r:id="rId1"/>
  </p:sldMasterIdLst>
  <p:notesMasterIdLst>
    <p:notesMasterId r:id="rId14"/>
  </p:notesMasterIdLst>
  <p:sldIdLst>
    <p:sldId id="256" r:id="rId2"/>
    <p:sldId id="257" r:id="rId3"/>
    <p:sldId id="258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59" d="100"/>
          <a:sy n="59" d="100"/>
        </p:scale>
        <p:origin x="1152" y="31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DF3D0A-9F30-43C0-B7E8-2D5D4552FDF3}" type="datetimeFigureOut">
              <a:rPr lang="ru-RU" smtClean="0"/>
              <a:t>14.10.2021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78D4F6-61E6-486F-AA95-B766F0FD68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32158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78D4F6-61E6-486F-AA95-B766F0FD685F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81657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2F939-8D21-46D3-B09B-784744B2E3C0}" type="datetimeFigureOut">
              <a:rPr lang="ru-RU" smtClean="0"/>
              <a:t>14.10.2021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3315B-E9A3-4E1E-BFA5-8AE8CAC075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81098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2F939-8D21-46D3-B09B-784744B2E3C0}" type="datetimeFigureOut">
              <a:rPr lang="ru-RU" smtClean="0"/>
              <a:t>14.10.2021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3315B-E9A3-4E1E-BFA5-8AE8CAC075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85926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2F939-8D21-46D3-B09B-784744B2E3C0}" type="datetimeFigureOut">
              <a:rPr lang="ru-RU" smtClean="0"/>
              <a:t>14.10.2021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3315B-E9A3-4E1E-BFA5-8AE8CAC075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02787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2F939-8D21-46D3-B09B-784744B2E3C0}" type="datetimeFigureOut">
              <a:rPr lang="ru-RU" smtClean="0"/>
              <a:t>14.10.2021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3315B-E9A3-4E1E-BFA5-8AE8CAC075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87292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2F939-8D21-46D3-B09B-784744B2E3C0}" type="datetimeFigureOut">
              <a:rPr lang="ru-RU" smtClean="0"/>
              <a:t>14.10.2021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3315B-E9A3-4E1E-BFA5-8AE8CAC075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68614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2F939-8D21-46D3-B09B-784744B2E3C0}" type="datetimeFigureOut">
              <a:rPr lang="ru-RU" smtClean="0"/>
              <a:t>14.10.2021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3315B-E9A3-4E1E-BFA5-8AE8CAC075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189361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2F939-8D21-46D3-B09B-784744B2E3C0}" type="datetimeFigureOut">
              <a:rPr lang="ru-RU" smtClean="0"/>
              <a:t>14.10.2021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3315B-E9A3-4E1E-BFA5-8AE8CAC075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518213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2F939-8D21-46D3-B09B-784744B2E3C0}" type="datetimeFigureOut">
              <a:rPr lang="ru-RU" smtClean="0"/>
              <a:t>14.10.2021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3315B-E9A3-4E1E-BFA5-8AE8CAC075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45545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2F939-8D21-46D3-B09B-784744B2E3C0}" type="datetimeFigureOut">
              <a:rPr lang="ru-RU" smtClean="0"/>
              <a:t>14.10.2021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3315B-E9A3-4E1E-BFA5-8AE8CAC075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96978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2F939-8D21-46D3-B09B-784744B2E3C0}" type="datetimeFigureOut">
              <a:rPr lang="ru-RU" smtClean="0"/>
              <a:t>14.10.2021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3315B-E9A3-4E1E-BFA5-8AE8CAC075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699210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2F939-8D21-46D3-B09B-784744B2E3C0}" type="datetimeFigureOut">
              <a:rPr lang="ru-RU" smtClean="0"/>
              <a:t>14.10.2021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3315B-E9A3-4E1E-BFA5-8AE8CAC075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08399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F2F939-8D21-46D3-B09B-784744B2E3C0}" type="datetimeFigureOut">
              <a:rPr lang="ru-RU" smtClean="0"/>
              <a:t>14.10.2021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B3315B-E9A3-4E1E-BFA5-8AE8CAC075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1987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g"/><Relationship Id="rId3" Type="http://schemas.openxmlformats.org/officeDocument/2006/relationships/image" Target="../media/image24.jpeg"/><Relationship Id="rId7" Type="http://schemas.openxmlformats.org/officeDocument/2006/relationships/image" Target="../media/image28.jp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00812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411940" y="1610435"/>
            <a:ext cx="517250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Ласкаво просимо у середню групу «Сонечко»</a:t>
            </a:r>
            <a:endParaRPr lang="ru-RU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64140" y="3947906"/>
            <a:ext cx="82637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b="1" dirty="0" smtClean="0"/>
              <a:t>Вихователь: Маслюк Світлана Михайлівна </a:t>
            </a:r>
            <a:endParaRPr lang="ru-RU" sz="3200" b="1" dirty="0"/>
          </a:p>
        </p:txBody>
      </p:sp>
    </p:spTree>
    <p:extLst>
      <p:ext uri="{BB962C8B-B14F-4D97-AF65-F5344CB8AC3E}">
        <p14:creationId xmlns:p14="http://schemas.microsoft.com/office/powerpoint/2010/main" val="520061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2192000" y="4085492"/>
            <a:ext cx="5094515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endParaRPr lang="ru-RU" sz="2000" b="1" i="1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3613638" y="801565"/>
            <a:ext cx="4730262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uk-UA" b="1" i="1" dirty="0"/>
              <a:t>Після обіда к нам приходить</a:t>
            </a:r>
          </a:p>
          <a:p>
            <a:pPr algn="ctr"/>
            <a:r>
              <a:rPr lang="uk-UA" b="1" i="1" dirty="0"/>
              <a:t> «тиха година»</a:t>
            </a:r>
          </a:p>
          <a:p>
            <a:pPr algn="ctr"/>
            <a:r>
              <a:rPr lang="uk-UA" b="1" i="1" dirty="0"/>
              <a:t>Всі в ліжечках солодко сплять,</a:t>
            </a:r>
          </a:p>
          <a:p>
            <a:pPr algn="ctr"/>
            <a:r>
              <a:rPr lang="uk-UA" b="1" i="1" dirty="0"/>
              <a:t>Прокидатись не хотять !</a:t>
            </a:r>
            <a:endParaRPr lang="ru-RU" b="1" i="1" dirty="0"/>
          </a:p>
        </p:txBody>
      </p:sp>
    </p:spTree>
    <p:extLst>
      <p:ext uri="{BB962C8B-B14F-4D97-AF65-F5344CB8AC3E}">
        <p14:creationId xmlns:p14="http://schemas.microsoft.com/office/powerpoint/2010/main" val="8078556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20586" y="1649186"/>
            <a:ext cx="4555672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2000" b="1" i="1" dirty="0"/>
              <a:t>Наш </a:t>
            </a:r>
            <a:r>
              <a:rPr lang="ru-RU" sz="2000" b="1" i="1" dirty="0" err="1"/>
              <a:t>садочок</a:t>
            </a:r>
            <a:r>
              <a:rPr lang="ru-RU" sz="2000" b="1" i="1" dirty="0"/>
              <a:t> – </a:t>
            </a:r>
            <a:r>
              <a:rPr lang="ru-RU" sz="2000" b="1" i="1" dirty="0" err="1"/>
              <a:t>найкращий</a:t>
            </a:r>
            <a:r>
              <a:rPr lang="ru-RU" sz="2000" b="1" i="1" dirty="0"/>
              <a:t> у </a:t>
            </a:r>
            <a:r>
              <a:rPr lang="ru-RU" sz="2000" b="1" i="1" dirty="0" err="1"/>
              <a:t>світі</a:t>
            </a:r>
            <a:r>
              <a:rPr lang="ru-RU" sz="2000" b="1" i="1" dirty="0"/>
              <a:t>!</a:t>
            </a:r>
            <a:r>
              <a:rPr lang="ru-RU" sz="2000" b="1" i="1" dirty="0"/>
              <a:t/>
            </a:r>
            <a:br>
              <a:rPr lang="ru-RU" sz="2000" b="1" i="1" dirty="0"/>
            </a:br>
            <a:r>
              <a:rPr lang="ru-RU" sz="2000" b="1" i="1" dirty="0"/>
              <a:t>Про це весь час </a:t>
            </a:r>
            <a:r>
              <a:rPr lang="ru-RU" sz="2000" b="1" i="1" dirty="0" err="1"/>
              <a:t>говорять</a:t>
            </a:r>
            <a:r>
              <a:rPr lang="ru-RU" sz="2000" b="1" i="1" dirty="0"/>
              <a:t> </a:t>
            </a:r>
            <a:r>
              <a:rPr lang="ru-RU" sz="2000" b="1" i="1" dirty="0" err="1"/>
              <a:t>діти</a:t>
            </a:r>
            <a:r>
              <a:rPr lang="ru-RU" sz="2000" b="1" i="1" dirty="0"/>
              <a:t>.</a:t>
            </a:r>
            <a:r>
              <a:rPr lang="ru-RU" sz="2000" b="1" i="1" dirty="0"/>
              <a:t/>
            </a:r>
            <a:br>
              <a:rPr lang="ru-RU" sz="2000" b="1" i="1" dirty="0"/>
            </a:br>
            <a:r>
              <a:rPr lang="ru-RU" sz="2000" b="1" i="1" dirty="0"/>
              <a:t>Тут </a:t>
            </a:r>
            <a:r>
              <a:rPr lang="ru-RU" sz="2000" b="1" i="1" dirty="0" err="1"/>
              <a:t>завжди</a:t>
            </a:r>
            <a:r>
              <a:rPr lang="ru-RU" sz="2000" b="1" i="1" dirty="0"/>
              <a:t> </a:t>
            </a:r>
            <a:r>
              <a:rPr lang="ru-RU" sz="2000" b="1" i="1" dirty="0" err="1"/>
              <a:t>затишно</a:t>
            </a:r>
            <a:r>
              <a:rPr lang="ru-RU" sz="2000" b="1" i="1" dirty="0"/>
              <a:t> й </a:t>
            </a:r>
            <a:r>
              <a:rPr lang="ru-RU" sz="2000" b="1" i="1" dirty="0" err="1"/>
              <a:t>привітно</a:t>
            </a:r>
            <a:r>
              <a:rPr lang="ru-RU" sz="2000" b="1" i="1" dirty="0"/>
              <a:t>,</a:t>
            </a:r>
            <a:r>
              <a:rPr lang="ru-RU" sz="2000" b="1" i="1" dirty="0"/>
              <a:t/>
            </a:r>
            <a:br>
              <a:rPr lang="ru-RU" sz="2000" b="1" i="1" dirty="0"/>
            </a:br>
            <a:r>
              <a:rPr lang="ru-RU" sz="2000" b="1" i="1" dirty="0" err="1"/>
              <a:t>Охайно</a:t>
            </a:r>
            <a:r>
              <a:rPr lang="ru-RU" sz="2000" b="1" i="1" dirty="0"/>
              <a:t>, чисто, домовито.</a:t>
            </a:r>
            <a:endParaRPr lang="ru-RU" sz="2000" b="1" i="1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1038" y="3176734"/>
            <a:ext cx="4256313" cy="31922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3844" y="1413328"/>
            <a:ext cx="3023507" cy="40313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297411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Фон для презентации - детский сад | учебные презентаци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81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51114" y="604157"/>
            <a:ext cx="3853543" cy="193899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uk-UA" sz="2400" b="1" i="1" dirty="0" smtClean="0"/>
              <a:t>Ми про групу все сказали,</a:t>
            </a:r>
          </a:p>
          <a:p>
            <a:pPr algn="ctr"/>
            <a:r>
              <a:rPr lang="uk-UA" sz="2400" b="1" i="1" dirty="0" smtClean="0"/>
              <a:t>що могли вам показали!</a:t>
            </a:r>
          </a:p>
          <a:p>
            <a:pPr algn="ctr"/>
            <a:r>
              <a:rPr lang="uk-UA" sz="2400" b="1" i="1" dirty="0" smtClean="0"/>
              <a:t>Ради ми завжди друзям,</a:t>
            </a:r>
          </a:p>
          <a:p>
            <a:pPr algn="ctr"/>
            <a:r>
              <a:rPr lang="uk-UA" sz="2400" b="1" i="1" dirty="0" smtClean="0"/>
              <a:t>Приходьте в гості ,ради вам!</a:t>
            </a:r>
            <a:endParaRPr lang="ru-RU" sz="2400" b="1" i="1" dirty="0"/>
          </a:p>
        </p:txBody>
      </p:sp>
      <p:pic>
        <p:nvPicPr>
          <p:cNvPr id="8197" name="Picture 5" descr="Возможно, это изображение (4 человека, ребенок, люди стоят, воздушный шарик и в помещении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304" y="2890130"/>
            <a:ext cx="4677682" cy="35082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1" name="Picture 9" descr="Возможно, это изображение (4 человека, ребенок, люди стоят, воздушный шарик и в помещении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9" y="399683"/>
            <a:ext cx="5072743" cy="38045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511143" y="5081134"/>
            <a:ext cx="25146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uk-UA" sz="2400" b="1" i="1" dirty="0" smtClean="0"/>
              <a:t>Дякую за увагу!</a:t>
            </a:r>
            <a:endParaRPr lang="ru-RU" sz="2400" b="1" i="1" dirty="0"/>
          </a:p>
        </p:txBody>
      </p:sp>
    </p:spTree>
    <p:extLst>
      <p:ext uri="{BB962C8B-B14F-4D97-AF65-F5344CB8AC3E}">
        <p14:creationId xmlns:p14="http://schemas.microsoft.com/office/powerpoint/2010/main" val="5654737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Фон для презентации сказки - 59 фото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381578" y="709045"/>
            <a:ext cx="612263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54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Група «Сонечко»</a:t>
            </a:r>
            <a:endParaRPr lang="ru-RU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671987" y="1657623"/>
            <a:ext cx="529243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Наш девіз: </a:t>
            </a:r>
          </a:p>
          <a:p>
            <a:pPr algn="ctr"/>
            <a:r>
              <a:rPr lang="uk-UA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Група «Сонечко» у нас </a:t>
            </a:r>
          </a:p>
          <a:p>
            <a:pPr algn="ctr"/>
            <a:r>
              <a:rPr lang="uk-UA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Ну , звичайно , вищий клас !</a:t>
            </a:r>
          </a:p>
          <a:p>
            <a:pPr algn="ctr"/>
            <a:r>
              <a:rPr lang="uk-UA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Ми розумні та кмітливі.</a:t>
            </a:r>
          </a:p>
          <a:p>
            <a:pPr algn="ctr"/>
            <a:r>
              <a:rPr lang="uk-UA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Дружні , вправні та сміливі!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65480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 descr="Фон для стенгазеты - 63 фото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083181" y="199081"/>
            <a:ext cx="743145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effectLst>
                  <a:outerShdw dist="38100" dir="2700000" algn="bl" rotWithShape="0">
                    <a:schemeClr val="accent5"/>
                  </a:outerShdw>
                </a:effectLst>
              </a:rPr>
              <a:t>Привіт , це ми!</a:t>
            </a:r>
            <a:endParaRPr lang="ru-RU" sz="5400" b="1" cap="none" spc="0" dirty="0">
              <a:ln w="13462">
                <a:solidFill>
                  <a:schemeClr val="bg1"/>
                </a:solidFill>
                <a:prstDash val="solid"/>
              </a:ln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3078" name="Picture 6" descr="Возможно, это изображение (7 человек, ребенок, люди сидят, люди стоят и в помещении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246" y="1529558"/>
            <a:ext cx="5060269" cy="378993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Возможно, это изображение (6 человек, ребенок, люди сидят, люди стоят и в помещении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7882" y="1516185"/>
            <a:ext cx="5075918" cy="367993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2049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детский фон - Google Търсене | Fondos para niños, Fondo de pantalla de  niños, Fondos para bebé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26" y="1599488"/>
            <a:ext cx="5232659" cy="39140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2874" y="4064103"/>
            <a:ext cx="3594874" cy="26889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TextBox 11"/>
          <p:cNvSpPr txBox="1"/>
          <p:nvPr/>
        </p:nvSpPr>
        <p:spPr>
          <a:xfrm>
            <a:off x="4773179" y="501020"/>
            <a:ext cx="3053442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uk-UA" sz="3200" b="1" i="1" dirty="0" smtClean="0"/>
              <a:t>Наша група!</a:t>
            </a:r>
            <a:endParaRPr lang="ru-RU" sz="3200" b="1" i="1" dirty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1298" y="149812"/>
            <a:ext cx="3077713" cy="23021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9573" y="1599488"/>
            <a:ext cx="4129330" cy="30887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0789" y="144272"/>
            <a:ext cx="3558231" cy="26615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5851" y="4062950"/>
            <a:ext cx="3703169" cy="27699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029701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Фон для презентации - детский сад | учебные презентаци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223835" y="256309"/>
            <a:ext cx="4405746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uk-UA" sz="2000" b="1" i="1" dirty="0" smtClean="0"/>
              <a:t>А найбільше в дит.садку ,</a:t>
            </a:r>
          </a:p>
          <a:p>
            <a:pPr algn="ctr"/>
            <a:r>
              <a:rPr lang="uk-UA" sz="2000" b="1" i="1" dirty="0" smtClean="0"/>
              <a:t>нам подобається гратись.</a:t>
            </a:r>
          </a:p>
          <a:p>
            <a:pPr algn="ctr"/>
            <a:r>
              <a:rPr lang="uk-UA" sz="2000" b="1" i="1" dirty="0" smtClean="0"/>
              <a:t>Запросило ми з собою сонечко погратись!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200" y="1087582"/>
            <a:ext cx="4463830" cy="33389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1161" y="1816298"/>
            <a:ext cx="3285329" cy="43100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3621" y="1326738"/>
            <a:ext cx="4144103" cy="30997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41987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Детский - скачать шаблон PowerPoint бесплатно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250241" y="344773"/>
            <a:ext cx="3897442" cy="193899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uk-UA" sz="2000" b="1" i="1" dirty="0" smtClean="0"/>
              <a:t>Повеселилась дітвора,час на заняття!</a:t>
            </a:r>
          </a:p>
          <a:p>
            <a:pPr algn="ctr"/>
            <a:r>
              <a:rPr lang="uk-UA" sz="2000" b="1" i="1" dirty="0" smtClean="0"/>
              <a:t>Математика і фізкультура.</a:t>
            </a:r>
          </a:p>
          <a:p>
            <a:pPr algn="ctr"/>
            <a:r>
              <a:rPr lang="uk-UA" sz="2000" b="1" i="1" dirty="0" smtClean="0"/>
              <a:t>Малювання і співи.</a:t>
            </a:r>
          </a:p>
          <a:p>
            <a:pPr algn="ctr"/>
            <a:r>
              <a:rPr lang="uk-UA" sz="2000" b="1" i="1" dirty="0" smtClean="0"/>
              <a:t>У нас на все це,досить терпіння!</a:t>
            </a:r>
            <a:endParaRPr lang="ru-RU" sz="2000" b="1" i="1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1481" y="2500366"/>
            <a:ext cx="5521377" cy="41410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1" name="Picture 5" descr="Возможно, это изображение (1 человек, ребенок, сидит и в помещении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1537" y="344773"/>
            <a:ext cx="3860154" cy="49017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49832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Детский - скачать шаблон PowerPoint бесплатно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Возможно, это изображение (4 человека, ребенок, люди сидят, люди стоят и в помещении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3557" y="2410215"/>
            <a:ext cx="4511536" cy="400458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Возможно, это изображение (1 человек, ребенок, стоит и в помещении)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8212" y="1117033"/>
            <a:ext cx="3651564" cy="402646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263"/>
            <a:ext cx="4334430" cy="33497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029279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Обои Детские обои, сердечки, забор, домик, птица, газон для рабочего стола,  картинки Разное на рабочий стол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384471" y="571499"/>
            <a:ext cx="4539343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uk-UA" sz="2000" b="1" i="1" dirty="0" smtClean="0"/>
              <a:t>А після занять ,ідемо ми одягатись</a:t>
            </a:r>
            <a:r>
              <a:rPr lang="ru-RU" sz="2000" b="1" i="1" dirty="0" smtClean="0"/>
              <a:t>.</a:t>
            </a:r>
          </a:p>
          <a:p>
            <a:pPr algn="ctr"/>
            <a:r>
              <a:rPr lang="uk-UA" sz="2000" b="1" i="1" dirty="0" smtClean="0"/>
              <a:t>На прогулянку збиратись!</a:t>
            </a:r>
          </a:p>
          <a:p>
            <a:endParaRPr lang="uk-UA" sz="2000" b="1" i="1" dirty="0" smtClean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0332" y="1853293"/>
            <a:ext cx="4199973" cy="31514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7150" y="2840039"/>
            <a:ext cx="2788048" cy="37273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0037" y="4163786"/>
            <a:ext cx="3081963" cy="26593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4383" y="571499"/>
            <a:ext cx="4015982" cy="30044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353" y="1587162"/>
            <a:ext cx="3363685" cy="27350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9583" y="3575956"/>
            <a:ext cx="2895147" cy="32118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542918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Фрукты и овощи рисованной фон | Бесплатно векторы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743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96143" y="1187811"/>
            <a:ext cx="5012871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uk-UA" sz="2000" b="1" i="1" dirty="0" smtClean="0"/>
              <a:t>Нагулялась дітвора,вже обідати пора!</a:t>
            </a:r>
            <a:endParaRPr lang="ru-RU" sz="2000" b="1" i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293" y="2057399"/>
            <a:ext cx="5697536" cy="42617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0577" y="518340"/>
            <a:ext cx="3627490" cy="48495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0212816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142</TotalTime>
  <Words>161</Words>
  <Application>Microsoft Office PowerPoint</Application>
  <PresentationFormat>Широкоэкранный</PresentationFormat>
  <Paragraphs>31</Paragraphs>
  <Slides>12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Компьютер</dc:creator>
  <cp:lastModifiedBy>Компьютер</cp:lastModifiedBy>
  <cp:revision>15</cp:revision>
  <dcterms:created xsi:type="dcterms:W3CDTF">2021-10-13T16:37:05Z</dcterms:created>
  <dcterms:modified xsi:type="dcterms:W3CDTF">2021-10-14T11:44:11Z</dcterms:modified>
</cp:coreProperties>
</file>