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66E8E8-08A3-401A-8BFF-062CEBC9C4F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20FD97-435F-4ACE-A9A1-0C437DF36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tis-png-nino-de-dibujos-animados-pequeno-borde-de-dibujos-animad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epositphotos_14621387-stock-illustration-cartoon-bunny-with-a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22" y="3786190"/>
            <a:ext cx="2214578" cy="28575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6049" y="3214686"/>
            <a:ext cx="46434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2 молодша</a:t>
            </a:r>
          </a:p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 група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586806" flipV="1">
            <a:off x="1488039" y="5028389"/>
            <a:ext cx="6519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 ЗАЙКА “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abbd0edf8bdcdc6e4cf65128675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7940" y="142852"/>
            <a:ext cx="4966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спальня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097257afb9c1ec3dcd51f093ee995be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3286148" cy="3714752"/>
          </a:xfrm>
          <a:prstGeom prst="rect">
            <a:avLst/>
          </a:prstGeom>
        </p:spPr>
      </p:pic>
      <p:pic>
        <p:nvPicPr>
          <p:cNvPr id="5" name="Рисунок 4" descr="IMG-b10f85b246a5d4a1fbd70be8dc166b1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214422"/>
            <a:ext cx="2357441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7f25b534418e41f433a6e166b288cff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142844" y="0"/>
            <a:ext cx="857256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9" y="1357298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прогулянці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49c110fb3eb538f749f0b1a6a0553701-V.jpg"/>
          <p:cNvPicPr>
            <a:picLocks noChangeAspect="1"/>
          </p:cNvPicPr>
          <p:nvPr/>
        </p:nvPicPr>
        <p:blipFill>
          <a:blip r:embed="rId3"/>
          <a:srcRect l="23611" t="16667" r="27778" b="48958"/>
          <a:stretch>
            <a:fillRect/>
          </a:stretch>
        </p:blipFill>
        <p:spPr>
          <a:xfrm>
            <a:off x="142844" y="2643182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5b6759a7066080cf64a4446dda65dc6e-V.jpg"/>
          <p:cNvPicPr>
            <a:picLocks noChangeAspect="1"/>
          </p:cNvPicPr>
          <p:nvPr/>
        </p:nvPicPr>
        <p:blipFill>
          <a:blip r:embed="rId4"/>
          <a:srcRect b="32292"/>
          <a:stretch>
            <a:fillRect/>
          </a:stretch>
        </p:blipFill>
        <p:spPr>
          <a:xfrm>
            <a:off x="3071802" y="1928802"/>
            <a:ext cx="2786082" cy="271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-52063ffc6d37beb533e438a0537f15b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500570"/>
            <a:ext cx="2643205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1365716959b4d7d8a536915bc63a35a5-V.jpg"/>
          <p:cNvPicPr>
            <a:picLocks noChangeAspect="1"/>
          </p:cNvPicPr>
          <p:nvPr/>
        </p:nvPicPr>
        <p:blipFill>
          <a:blip r:embed="rId6"/>
          <a:srcRect t="15625" b="7291"/>
          <a:stretch>
            <a:fillRect/>
          </a:stretch>
        </p:blipFill>
        <p:spPr>
          <a:xfrm>
            <a:off x="5500694" y="1285860"/>
            <a:ext cx="314324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IMG-ea59e8a6c1e99792fc9805c5f1ba1316-V.jpg"/>
          <p:cNvPicPr>
            <a:picLocks noChangeAspect="1"/>
          </p:cNvPicPr>
          <p:nvPr/>
        </p:nvPicPr>
        <p:blipFill>
          <a:blip r:embed="rId7"/>
          <a:srcRect t="11458" r="6944" b="47917"/>
          <a:stretch>
            <a:fillRect/>
          </a:stretch>
        </p:blipFill>
        <p:spPr>
          <a:xfrm>
            <a:off x="4357672" y="4071918"/>
            <a:ext cx="47863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90fe6bee7cc644a22b00a1437dc3ab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0" y="0"/>
            <a:ext cx="8572560" cy="6715148"/>
          </a:xfrm>
          <a:prstGeom prst="rect">
            <a:avLst/>
          </a:prstGeom>
        </p:spPr>
      </p:pic>
      <p:pic>
        <p:nvPicPr>
          <p:cNvPr id="3" name="Рисунок 2" descr="IMG-f6a92b7bfeec65ccb12f32f192d01962-V.jpg"/>
          <p:cNvPicPr>
            <a:picLocks noChangeAspect="1"/>
          </p:cNvPicPr>
          <p:nvPr/>
        </p:nvPicPr>
        <p:blipFill>
          <a:blip r:embed="rId3" cstate="print"/>
          <a:srcRect b="20833"/>
          <a:stretch>
            <a:fillRect/>
          </a:stretch>
        </p:blipFill>
        <p:spPr>
          <a:xfrm>
            <a:off x="142844" y="1285860"/>
            <a:ext cx="2000251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IMG-cfe1ad0124de07a6ee8ab7555b5611e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286232"/>
            <a:ext cx="2714626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-9be130233a2faf24a4c3e11ec229fae1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214554"/>
            <a:ext cx="2357441" cy="43576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b9ad12c03e5621c1544bd38f43f97ea1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714620"/>
            <a:ext cx="2286003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1285861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гри немає і не може бути </a:t>
            </a:r>
            <a:b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повноцінного дитячого розвитку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В.О.Сухомлинський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90fe6bee7cc644a22b00a1437dc3ab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142844" y="0"/>
            <a:ext cx="8572560" cy="6858000"/>
          </a:xfrm>
          <a:prstGeom prst="rect">
            <a:avLst/>
          </a:prstGeom>
        </p:spPr>
      </p:pic>
      <p:pic>
        <p:nvPicPr>
          <p:cNvPr id="3" name="Рисунок 2" descr="IMG-81d840f62ecd472abfeeff1f4d833e7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00372"/>
            <a:ext cx="2857502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IMG-cd99a8109eb457b3de2849f6bcd7e325-V.jpg"/>
          <p:cNvPicPr>
            <a:picLocks noChangeAspect="1"/>
          </p:cNvPicPr>
          <p:nvPr/>
        </p:nvPicPr>
        <p:blipFill>
          <a:blip r:embed="rId4"/>
          <a:srcRect b="14583"/>
          <a:stretch>
            <a:fillRect/>
          </a:stretch>
        </p:blipFill>
        <p:spPr>
          <a:xfrm>
            <a:off x="3071802" y="2357406"/>
            <a:ext cx="2928940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-e6aadba246a544d689bf198e55b75206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714488"/>
            <a:ext cx="2428892" cy="4643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428659" y="1214422"/>
            <a:ext cx="7000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 л</a:t>
            </a: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юбимо пізнавати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щось нове,цікаве…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abbd0edf8bdcdc6e4cf65128675277.jpg"/>
          <p:cNvPicPr>
            <a:picLocks noChangeAspect="1"/>
          </p:cNvPicPr>
          <p:nvPr/>
        </p:nvPicPr>
        <p:blipFill>
          <a:blip r:embed="rId2"/>
          <a:srcRect r="3333"/>
          <a:stretch>
            <a:fillRect/>
          </a:stretch>
        </p:blipFill>
        <p:spPr>
          <a:xfrm>
            <a:off x="0" y="0"/>
            <a:ext cx="106442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32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a8119a9cd1d49884f6598113a2c25d84-V.jpg"/>
          <p:cNvPicPr>
            <a:picLocks noChangeAspect="1"/>
          </p:cNvPicPr>
          <p:nvPr/>
        </p:nvPicPr>
        <p:blipFill>
          <a:blip r:embed="rId3" cstate="print"/>
          <a:srcRect t="18750" b="18750"/>
          <a:stretch>
            <a:fillRect/>
          </a:stretch>
        </p:blipFill>
        <p:spPr>
          <a:xfrm rot="5400000">
            <a:off x="3464717" y="607193"/>
            <a:ext cx="1785937" cy="2714644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714620"/>
            <a:ext cx="2928951" cy="1643067"/>
          </a:xfrm>
          <a:prstGeom prst="rect">
            <a:avLst/>
          </a:prstGeom>
        </p:spPr>
      </p:pic>
      <p:pic>
        <p:nvPicPr>
          <p:cNvPr id="7" name="Рисунок 6" descr="IMG-52063ffc6d37beb533e438a0537f15b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571876"/>
            <a:ext cx="2143127" cy="2928958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1571612"/>
            <a:ext cx="2466975" cy="1847850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4357694"/>
            <a:ext cx="2619375" cy="1743075"/>
          </a:xfrm>
          <a:prstGeom prst="rect">
            <a:avLst/>
          </a:prstGeom>
        </p:spPr>
      </p:pic>
      <p:pic>
        <p:nvPicPr>
          <p:cNvPr id="10" name="Рисунок 9" descr="IMG-c484dc5501b6f9c3a4e9e3c1ac0cd3cd-V.jpg"/>
          <p:cNvPicPr>
            <a:picLocks noChangeAspect="1"/>
          </p:cNvPicPr>
          <p:nvPr/>
        </p:nvPicPr>
        <p:blipFill>
          <a:blip r:embed="rId8"/>
          <a:srcRect l="12963" t="11458" b="15625"/>
          <a:stretch>
            <a:fillRect/>
          </a:stretch>
        </p:blipFill>
        <p:spPr>
          <a:xfrm>
            <a:off x="357158" y="2071678"/>
            <a:ext cx="2500330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abbd0edf8bdcdc6e4cf65128675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1428735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Вашу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Отож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</a:t>
            </a:r>
            <a:endParaRPr lang="ru-RU" sz="3600" b="1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гайте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нашу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завітайте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14621387-stock-illustration-cartoon-bunny-with-a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2214546" cy="2928938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tis-png-nino-de-dibujos-animados-pequeno-borde-de-dibujos-animad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06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6465" y="3214686"/>
            <a:ext cx="48701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Дякуємо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увагу!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depositphotos_14621387-stock-illustration-cartoon-bunny-with-a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45" y="2143116"/>
            <a:ext cx="3105155" cy="4500574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90fe6bee7cc644a22b00a1437dc3ab.jpg"/>
          <p:cNvPicPr>
            <a:picLocks noChangeAspect="1"/>
          </p:cNvPicPr>
          <p:nvPr/>
        </p:nvPicPr>
        <p:blipFill>
          <a:blip r:embed="rId2"/>
          <a:srcRect b="85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Вас вітає група </a:t>
            </a:r>
          </a:p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 ЗАЙКА “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IMG-25596543dd9786544863ce1fb0ef48cd-V.jpg"/>
          <p:cNvPicPr>
            <a:picLocks noChangeAspect="1"/>
          </p:cNvPicPr>
          <p:nvPr/>
        </p:nvPicPr>
        <p:blipFill>
          <a:blip r:embed="rId3"/>
          <a:srcRect t="15625" b="28125"/>
          <a:stretch>
            <a:fillRect/>
          </a:stretch>
        </p:blipFill>
        <p:spPr>
          <a:xfrm>
            <a:off x="2500298" y="2928934"/>
            <a:ext cx="3857625" cy="3714800"/>
          </a:xfrm>
          <a:prstGeom prst="rect">
            <a:avLst/>
          </a:prstGeom>
        </p:spPr>
      </p:pic>
      <p:pic>
        <p:nvPicPr>
          <p:cNvPr id="6" name="Рисунок 5" descr="depositphotos_14621387-stock-illustration-cartoon-bunny-with-a-big.jpg"/>
          <p:cNvPicPr>
            <a:picLocks noChangeAspect="1"/>
          </p:cNvPicPr>
          <p:nvPr/>
        </p:nvPicPr>
        <p:blipFill>
          <a:blip r:embed="rId4"/>
          <a:srcRect l="11499" r="11499" b="5000"/>
          <a:stretch>
            <a:fillRect/>
          </a:stretch>
        </p:blipFill>
        <p:spPr>
          <a:xfrm>
            <a:off x="6857984" y="3429000"/>
            <a:ext cx="2286016" cy="3143272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abbd0edf8bdcdc6e4cf65128675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rcRect r="3906" b="60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1928802"/>
            <a:ext cx="6429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Зайка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000240"/>
            <a:ext cx="1714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завзят</a:t>
            </a:r>
            <a:r>
              <a:rPr lang="uk-UA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</a:t>
            </a:r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571744"/>
            <a:ext cx="25003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артистичні</a:t>
            </a:r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143248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ймовірні</a:t>
            </a:r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714752"/>
            <a:ext cx="38576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комунікативні</a:t>
            </a:r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4214818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активні</a:t>
            </a:r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1071546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7f25b534418e41f433a6e166b288cff.jpg"/>
          <p:cNvPicPr>
            <a:picLocks noChangeAspect="1"/>
          </p:cNvPicPr>
          <p:nvPr/>
        </p:nvPicPr>
        <p:blipFill>
          <a:blip r:embed="rId2"/>
          <a:srcRect r="-119" b="6250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428736"/>
            <a:ext cx="80724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Свою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любов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uk-UA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іжність</a:t>
            </a:r>
            <a:r>
              <a:rPr lang="uk-UA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турботу,тепло своїх сердець</a:t>
            </a:r>
          </a:p>
          <a:p>
            <a:pPr algn="ctr"/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uk-UA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ітям віддають: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3005_ (405).jpg"/>
          <p:cNvPicPr>
            <a:picLocks noChangeAspect="1"/>
          </p:cNvPicPr>
          <p:nvPr/>
        </p:nvPicPr>
        <p:blipFill>
          <a:blip r:embed="rId3"/>
          <a:srcRect l="56250" t="15735" r="29860" b="69013"/>
          <a:stretch>
            <a:fillRect/>
          </a:stretch>
        </p:blipFill>
        <p:spPr>
          <a:xfrm>
            <a:off x="214282" y="3214686"/>
            <a:ext cx="1643074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916465" y="2967335"/>
            <a:ext cx="3371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Вихователь</a:t>
            </a:r>
          </a:p>
          <a:p>
            <a:pPr algn="ctr"/>
            <a:r>
              <a:rPr lang="uk-UA" sz="2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Волобуєва Антоніна</a:t>
            </a:r>
          </a:p>
          <a:p>
            <a:pPr algn="ctr"/>
            <a:r>
              <a:rPr lang="uk-UA" sz="24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Петрівна</a:t>
            </a:r>
            <a:endParaRPr lang="ru-RU" sz="2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20200831_075900.jpg"/>
          <p:cNvPicPr>
            <a:picLocks noChangeAspect="1"/>
          </p:cNvPicPr>
          <p:nvPr/>
        </p:nvPicPr>
        <p:blipFill>
          <a:blip r:embed="rId4" cstate="print"/>
          <a:srcRect l="17142" t="4166" r="47432" b="56251"/>
          <a:stretch>
            <a:fillRect/>
          </a:stretch>
        </p:blipFill>
        <p:spPr>
          <a:xfrm>
            <a:off x="3857620" y="4500570"/>
            <a:ext cx="1571636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5429255" y="3500438"/>
            <a:ext cx="33575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Помічник вихователя</a:t>
            </a:r>
          </a:p>
          <a:p>
            <a:pPr algn="ctr"/>
            <a:r>
              <a:rPr lang="uk-UA" sz="2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Онікієннко</a:t>
            </a:r>
            <a:r>
              <a:rPr lang="uk-UA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Ірина Михайлівна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abbd0edf8bdcdc6e4cf65128675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6286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кредо: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Забезпечити умови для того,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щоб дошкільне дитинство для кожної дитини було радісним, змістовним, щасливим, цікавим,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запам’яталось на довгі роки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першими відкриттями,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зворушливими і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добрими переживаннями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abbd0edf8bdcdc6e4cf65128675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57256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1714489"/>
            <a:ext cx="5786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Ставитись до батьків: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нетерплячих – терпеливо,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сором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язливих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турботливо,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розгніваних – доброзичливо,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образливих – особливо        тактовно,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грубих – витримано,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вимогливих – делікатно.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до всіх, до всіх разом –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уважно.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071546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Девіз вихователя</a:t>
            </a:r>
            <a:endParaRPr lang="ru-RU" sz="32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7f25b534418e41f433a6e166b288cff.jpg"/>
          <p:cNvPicPr>
            <a:picLocks noChangeAspect="1"/>
          </p:cNvPicPr>
          <p:nvPr/>
        </p:nvPicPr>
        <p:blipFill>
          <a:blip r:embed="rId2"/>
          <a:srcRect r="1355" b="9375"/>
          <a:stretch>
            <a:fillRect/>
          </a:stretch>
        </p:blipFill>
        <p:spPr>
          <a:xfrm>
            <a:off x="0" y="0"/>
            <a:ext cx="864399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214554"/>
            <a:ext cx="7786742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Ознайомлення із соціумом;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ознайомлення з природним довкіллям;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та фізичний розвиток;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конструювання /театральна мозаїка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овлення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культура 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мовленнєвого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музичний калейдоскоп;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дитина в сенсорно-пізнавальному просторі /сенсорний розвиток і математика/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літературна скринька; 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образотворча майстерня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(ліплення /аплікація, малювання).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643050"/>
            <a:ext cx="5286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Наші  заняття 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7f25b534418e41f433a6e166b288cff.jpg"/>
          <p:cNvPicPr>
            <a:picLocks noChangeAspect="1"/>
          </p:cNvPicPr>
          <p:nvPr/>
        </p:nvPicPr>
        <p:blipFill>
          <a:blip r:embed="rId2"/>
          <a:srcRect r="1355" b="6250"/>
          <a:stretch>
            <a:fillRect/>
          </a:stretch>
        </p:blipFill>
        <p:spPr>
          <a:xfrm>
            <a:off x="0" y="0"/>
            <a:ext cx="878684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9" y="1357298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G-5f3f5f39bc69fdb85c3f9f794a79646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496"/>
            <a:ext cx="228600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-9fc5214e64baa26f203aa5788a4d792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143116"/>
            <a:ext cx="2571755" cy="364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477cc151642892e6fbc15a485d02813e-V.jpg"/>
          <p:cNvPicPr>
            <a:picLocks noChangeAspect="1"/>
          </p:cNvPicPr>
          <p:nvPr/>
        </p:nvPicPr>
        <p:blipFill>
          <a:blip r:embed="rId5" cstate="print"/>
          <a:srcRect t="9375" b="10416"/>
          <a:stretch>
            <a:fillRect/>
          </a:stretch>
        </p:blipFill>
        <p:spPr>
          <a:xfrm>
            <a:off x="6643702" y="142852"/>
            <a:ext cx="2286016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69b462f801c19602886767e0559267e7-V.jpg"/>
          <p:cNvPicPr>
            <a:picLocks noChangeAspect="1"/>
          </p:cNvPicPr>
          <p:nvPr/>
        </p:nvPicPr>
        <p:blipFill>
          <a:blip r:embed="rId6"/>
          <a:srcRect t="12500"/>
          <a:stretch>
            <a:fillRect/>
          </a:stretch>
        </p:blipFill>
        <p:spPr>
          <a:xfrm>
            <a:off x="5643571" y="3714752"/>
            <a:ext cx="3071834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90fe6bee7cc644a22b00a1437dc3ab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-428660" y="0"/>
            <a:ext cx="914406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4810" y="135729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Куточок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природи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IMG-c909861e7f647608dab4575ecb70a02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1357298"/>
            <a:ext cx="2714631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7c6187aa116651f7e957de6fa6e295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000240"/>
            <a:ext cx="2500330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84" y="5214950"/>
            <a:ext cx="2609850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2-f6a3e12c5a689f1d845d638031d93a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4286232"/>
            <a:ext cx="3121152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1928802"/>
            <a:ext cx="314327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5000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634</TotalTime>
  <Words>246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Невидимка</dc:creator>
  <cp:lastModifiedBy>Невидимка</cp:lastModifiedBy>
  <cp:revision>58</cp:revision>
  <dcterms:created xsi:type="dcterms:W3CDTF">2021-10-13T07:53:37Z</dcterms:created>
  <dcterms:modified xsi:type="dcterms:W3CDTF">2021-10-16T07:41:18Z</dcterms:modified>
</cp:coreProperties>
</file>