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60A6-A3B6-4465-9827-F722360DF4C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8735-1335-42F5-A236-BABD5A4D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Бурейко конкурс\bg5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98884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ІЯ ДОСВІДУ НА ТЕМУ </a:t>
            </a:r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 ЕКОЛОГІЧНЕ ВИХОВАННЯ </a:t>
            </a:r>
          </a:p>
          <a:p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ДОШКІЛЬНЯТ “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52"/>
            <a:ext cx="9183357" cy="6887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124744"/>
            <a:ext cx="646099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“ Природа – колиска дитячої думки, і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реба прагнути,  щоб  кожна  дитина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ройшла школу дитячого мислення.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Думка про те, що ми діти природи,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овинні бути дбайливими і вдячними,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собливо виразна  і  хвилююча тоді,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оли  діти   бачать плоди  землі 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амислюються,  як  треба  оберігати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жерело, з якого ми 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 »</a:t>
            </a:r>
          </a:p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  В.О. Сухомлинський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313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51101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МЕТА  ЕКОЛОГІЧНОГО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ВИХОВАННЯ :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виховання любові, чуйності, доброзичливого ставлення до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природи;</a:t>
            </a: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иховання потреби у спілкуванні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природою, уміння спостерігати і відчувати її красу;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розвиток інтересу, прагнення до пізнання природи ;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виховання культури поведінки у природі 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формування здатності та вмінь піклуватись про об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природи.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" y="0"/>
            <a:ext cx="9136688" cy="69278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847273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ФОРМИ   ОСВІТНЬОЇ  РОБОТИ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З ЕКОЛОГ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ЧНОГО ВИХОВАННЯ :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- організована діяльність екологічно-природного спрямування;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-  екскурсія та прогулянка у природу 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- трудова діяльність ;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природоохоронні акції тощо.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МЕТОДИ  ЕКОЛОГІЧНОГО ВИХОВАННЯ 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експеримент;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нескладні досліди 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праця в природі 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гра 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пошуково-дослідницька діяльність;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-  спостереження.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FB_IMG_1645166165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2101974" cy="38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B_IMG_1645166156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2243049" cy="407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B_IMG_16451661223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780928"/>
            <a:ext cx="2110734" cy="375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5373216"/>
            <a:ext cx="536962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НАШ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 НА  ПІДВІКОННІ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5" name="Рисунок 4" descr="https://www.meteonova.ru/pictures/63625773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1764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www.culture.ru/storage/images/29be6cf836dac6d9baad23a6f4fc7387/87b6c397c3a799c81a1a29eb6a4dea8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4248472" cy="2784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3608" y="1124744"/>
            <a:ext cx="489236" cy="489364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1988840"/>
            <a:ext cx="423514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650"/>
          </a:xfrm>
          <a:prstGeom prst="rect">
            <a:avLst/>
          </a:prstGeom>
          <a:noFill/>
        </p:spPr>
      </p:pic>
      <p:pic>
        <p:nvPicPr>
          <p:cNvPr id="6" name="Рисунок 5" descr="FB_IMG_1645165079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068960"/>
            <a:ext cx="2539030" cy="339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B_IMG_1621353830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09903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B_IMG_16213538049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1989702" cy="361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03848" y="1268760"/>
            <a:ext cx="202664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229200"/>
            <a:ext cx="157196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ПТАХАМ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5234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ВЗИМКУ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492896"/>
            <a:ext cx="6956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ПІДГОТУВАЛА ВИХОВАТЕЛЬ ДОНЕЦЬКОГО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ЗДО ( ЯСЛА - САДОК ) № 2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БУРЕЙКО НАТАЛІЯ ПЕТРІВНА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Бурейко конкурс\bg5-ch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348880"/>
            <a:ext cx="394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257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19</cp:revision>
  <dcterms:created xsi:type="dcterms:W3CDTF">2022-02-18T20:17:16Z</dcterms:created>
  <dcterms:modified xsi:type="dcterms:W3CDTF">2022-02-19T23:09:45Z</dcterms:modified>
</cp:coreProperties>
</file>