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05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03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67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802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09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54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340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52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6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35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857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D6743-EC55-4D99-8967-F2CBD5A721C8}" type="datetimeFigureOut">
              <a:rPr lang="en-US" smtClean="0"/>
              <a:t>3/6/2026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D60B4-09B6-41FD-8A97-04A3A46753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86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400300" y="1740877"/>
            <a:ext cx="790428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>ПРЕЗЕНТАЦІЯ З МАЙСТЕР- КЛАСУ </a:t>
            </a:r>
          </a:p>
          <a:p>
            <a:r>
              <a:rPr lang="uk-UA" sz="2800" b="1" dirty="0">
                <a:solidFill>
                  <a:srgbClr val="7030A0"/>
                </a:solidFill>
                <a:latin typeface="Constantia" panose="02030602050306030303" pitchFamily="18" charset="0"/>
              </a:rPr>
              <a:t> </a:t>
            </a:r>
            <a:r>
              <a:rPr lang="uk-UA" sz="2800" b="1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>                       НА ТЕМУ :</a:t>
            </a:r>
          </a:p>
          <a:p>
            <a:r>
              <a:rPr lang="uk-UA" sz="28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               « ВЕСНЯНА КВІТКА »</a:t>
            </a:r>
          </a:p>
          <a:p>
            <a:endParaRPr lang="uk-UA" sz="2800" b="1" dirty="0">
              <a:solidFill>
                <a:srgbClr val="FF0000"/>
              </a:solidFill>
              <a:latin typeface="Constantia" panose="02030602050306030303" pitchFamily="18" charset="0"/>
            </a:endParaRPr>
          </a:p>
          <a:p>
            <a:r>
              <a:rPr lang="uk-UA" sz="2400" b="1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>                               Підготувала </a:t>
            </a:r>
            <a:r>
              <a:rPr lang="uk-UA" sz="2400" b="1" dirty="0" err="1" smtClean="0">
                <a:solidFill>
                  <a:srgbClr val="7030A0"/>
                </a:solidFill>
                <a:latin typeface="Constantia" panose="02030602050306030303" pitchFamily="18" charset="0"/>
              </a:rPr>
              <a:t>вих-ль</a:t>
            </a:r>
            <a:r>
              <a:rPr lang="uk-UA" sz="2400" b="1" dirty="0" smtClean="0">
                <a:solidFill>
                  <a:srgbClr val="7030A0"/>
                </a:solidFill>
                <a:latin typeface="Constantia" panose="02030602050306030303" pitchFamily="18" charset="0"/>
              </a:rPr>
              <a:t>: Бурейко Н.П.</a:t>
            </a:r>
            <a:endParaRPr lang="en-US" sz="2400" b="1" dirty="0">
              <a:solidFill>
                <a:srgbClr val="7030A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3305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235569" y="747346"/>
            <a:ext cx="596997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u="sng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ДЛЯ РОБОТИ ПОТРІБНО </a:t>
            </a:r>
            <a:r>
              <a:rPr lang="uk-UA" sz="20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: </a:t>
            </a:r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ножиці, клейка стрічка, корпус ручки , кольорові нитки, паперова заготовка для </a:t>
            </a:r>
            <a:r>
              <a:rPr lang="uk-UA" sz="2000" b="1" dirty="0" err="1" smtClean="0">
                <a:solidFill>
                  <a:srgbClr val="002060"/>
                </a:solidFill>
                <a:latin typeface="Constantia" panose="02030602050306030303" pitchFamily="18" charset="0"/>
              </a:rPr>
              <a:t>ниткографії</a:t>
            </a:r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.</a:t>
            </a:r>
          </a:p>
          <a:p>
            <a:endParaRPr lang="en-US" sz="20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228" y="2174637"/>
            <a:ext cx="7482253" cy="419941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4592753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38669"/>
          </a:xfrm>
        </p:spPr>
      </p:pic>
      <p:sp>
        <p:nvSpPr>
          <p:cNvPr id="6" name="TextBox 5"/>
          <p:cNvSpPr txBox="1"/>
          <p:nvPr/>
        </p:nvSpPr>
        <p:spPr>
          <a:xfrm>
            <a:off x="1512276" y="673963"/>
            <a:ext cx="778119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Ножицями вирізаємо контур квітки з середини </a:t>
            </a:r>
          </a:p>
          <a:p>
            <a:pPr marL="457200" indent="-457200">
              <a:buAutoNum type="arabicPeriod"/>
            </a:pPr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Вирізані отвори заклеюємо клейкою стрічкою</a:t>
            </a:r>
            <a:r>
              <a:rPr lang="uk-UA" sz="2000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 </a:t>
            </a:r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з задньої сторони паперової заготовки</a:t>
            </a:r>
            <a:endParaRPr lang="en-US" sz="2000" b="1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838" y="2055813"/>
            <a:ext cx="7772400" cy="436225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6157722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16" y="0"/>
            <a:ext cx="12191999" cy="7072158"/>
          </a:xfrm>
        </p:spPr>
      </p:pic>
      <p:sp>
        <p:nvSpPr>
          <p:cNvPr id="6" name="TextBox 5"/>
          <p:cNvSpPr txBox="1"/>
          <p:nvPr/>
        </p:nvSpPr>
        <p:spPr>
          <a:xfrm>
            <a:off x="2439864" y="362725"/>
            <a:ext cx="61809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3.   Обираємо колір нитки та втягуємо її в корпус</a:t>
            </a:r>
          </a:p>
          <a:p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      ручки    </a:t>
            </a:r>
          </a:p>
          <a:p>
            <a:pPr marL="457200" indent="-457200">
              <a:buAutoNum type="arabicPeriod" startAt="4"/>
            </a:pPr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Починаємо «малювати» ниткою,</a:t>
            </a:r>
          </a:p>
          <a:p>
            <a:r>
              <a:rPr lang="uk-UA" sz="2000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        приклеюючи її до  клейкої стрічки, поступово    заповнюючи всю площину квітки та листочків.</a:t>
            </a:r>
          </a:p>
          <a:p>
            <a:endParaRPr lang="en-US" sz="2000" b="1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9864" y="2618332"/>
            <a:ext cx="7271238" cy="40809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177525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0677" y="-2099"/>
            <a:ext cx="12332677" cy="6853195"/>
          </a:xfrm>
        </p:spPr>
      </p:pic>
      <p:sp>
        <p:nvSpPr>
          <p:cNvPr id="5" name="TextBox 4"/>
          <p:cNvSpPr txBox="1"/>
          <p:nvPr/>
        </p:nvSpPr>
        <p:spPr>
          <a:xfrm>
            <a:off x="3086100" y="624254"/>
            <a:ext cx="54248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5. По закінченню роботи </a:t>
            </a:r>
            <a:r>
              <a:rPr lang="uk-UA" b="1" dirty="0" err="1" smtClean="0">
                <a:solidFill>
                  <a:srgbClr val="002060"/>
                </a:solidFill>
                <a:latin typeface="Constantia" panose="02030602050306030303" pitchFamily="18" charset="0"/>
              </a:rPr>
              <a:t>обрізаемо</a:t>
            </a:r>
            <a:r>
              <a:rPr lang="uk-UA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 нитку,   закріплюємо </a:t>
            </a:r>
            <a:r>
              <a:rPr lang="uk-UA" b="1" dirty="0" err="1" smtClean="0">
                <a:solidFill>
                  <a:srgbClr val="002060"/>
                </a:solidFill>
                <a:latin typeface="Constantia" panose="02030602050306030303" pitchFamily="18" charset="0"/>
              </a:rPr>
              <a:t>іі</a:t>
            </a:r>
            <a:r>
              <a:rPr lang="uk-UA" b="1" dirty="0" smtClean="0">
                <a:solidFill>
                  <a:srgbClr val="002060"/>
                </a:solidFill>
                <a:latin typeface="Constantia" panose="02030602050306030303" pitchFamily="18" charset="0"/>
              </a:rPr>
              <a:t> та милуємось результатом.</a:t>
            </a:r>
            <a:endParaRPr lang="en-US" b="1" dirty="0">
              <a:solidFill>
                <a:srgbClr val="002060"/>
              </a:solidFill>
              <a:latin typeface="Constantia" panose="02030602050306030303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9783" y="3349869"/>
            <a:ext cx="5689253" cy="31930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789" y="1949817"/>
            <a:ext cx="5497626" cy="308554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5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065262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32"/>
            <a:ext cx="12192000" cy="6853194"/>
          </a:xfrm>
        </p:spPr>
      </p:pic>
      <p:sp>
        <p:nvSpPr>
          <p:cNvPr id="5" name="TextBox 4"/>
          <p:cNvSpPr txBox="1"/>
          <p:nvPr/>
        </p:nvSpPr>
        <p:spPr>
          <a:xfrm>
            <a:off x="3833446" y="2382715"/>
            <a:ext cx="5205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  <a:latin typeface="Constantia" panose="02030602050306030303" pitchFamily="18" charset="0"/>
              </a:rPr>
              <a:t>ДЯКУЮ  ЗА  УВАГУ.</a:t>
            </a:r>
            <a:endParaRPr lang="en-US" sz="32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2023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107</Words>
  <Application>Microsoft Office PowerPoint</Application>
  <PresentationFormat>Широкоэкранный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Constantia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Наталія Бурейко</dc:creator>
  <cp:lastModifiedBy>Наталія Бурейко</cp:lastModifiedBy>
  <cp:revision>13</cp:revision>
  <dcterms:created xsi:type="dcterms:W3CDTF">2026-03-05T21:21:33Z</dcterms:created>
  <dcterms:modified xsi:type="dcterms:W3CDTF">2026-03-05T23:43:18Z</dcterms:modified>
</cp:coreProperties>
</file>